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14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06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31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55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1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6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90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058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809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9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521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6ADC-482C-4074-87DA-0A230C62714A}" type="datetimeFigureOut">
              <a:rPr lang="en-US" smtClean="0"/>
              <a:t>5/5/2023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A7C98-2655-4E2F-B897-A4607E8336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21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754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12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Javier Enrique Avendaño Suarez</dc:creator>
  <cp:lastModifiedBy>Javier Enrique Avendaño Suarez</cp:lastModifiedBy>
  <cp:revision>1</cp:revision>
  <dcterms:created xsi:type="dcterms:W3CDTF">2023-05-06T01:35:59Z</dcterms:created>
  <dcterms:modified xsi:type="dcterms:W3CDTF">2023-05-06T01:36:10Z</dcterms:modified>
</cp:coreProperties>
</file>